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1C545-1890-46D3-AD23-315C30DE8685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D30B0-89CF-450E-BCA3-0A5AF1985829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30B0-89CF-450E-BCA3-0A5AF1985829}" type="slidenum">
              <a:rPr lang="hr-HR" smtClean="0"/>
              <a:pPr/>
              <a:t>14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D30B0-89CF-450E-BCA3-0A5AF1985829}" type="slidenum">
              <a:rPr lang="hr-HR" smtClean="0"/>
              <a:pPr/>
              <a:t>15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EC188-91B0-4195-A6A6-54FD3EA2AA59}" type="datetimeFigureOut">
              <a:rPr lang="sr-Latn-CS" smtClean="0"/>
              <a:pPr/>
              <a:t>5.5.2019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AA552-FD90-4E29-A9DA-38B1D2B0ECF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 descr="346e950bbdbdeec52d7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844" y="3357562"/>
            <a:ext cx="46434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Domovinski rat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omovinski_rat_agresija_na_Hrvatsk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5539"/>
            <a:ext cx="9144000" cy="6893539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 smtClean="0"/>
              <a:t>Akcije koje su prethodile mirnoj reintegraciji i završetku rata</a:t>
            </a:r>
            <a:endParaRPr lang="hr-H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1.-3.5.1995. operacija Bljesak</a:t>
            </a:r>
          </a:p>
          <a:p>
            <a:r>
              <a:rPr lang="hr-HR" dirty="0" smtClean="0"/>
              <a:t>4.-7.8.1995. operacija Oluja ( oslobođen Knin)</a:t>
            </a:r>
          </a:p>
          <a:p>
            <a:r>
              <a:rPr lang="hr-HR" dirty="0" smtClean="0"/>
              <a:t>12.11.1995. potpisan Erdutski sporazum</a:t>
            </a:r>
            <a:endParaRPr lang="hr-HR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Bojovnici u Oluji</a:t>
            </a:r>
            <a:endParaRPr lang="hr-HR" dirty="0"/>
          </a:p>
        </p:txBody>
      </p:sp>
      <p:pic>
        <p:nvPicPr>
          <p:cNvPr id="4" name="Picture 3" descr="thumbnail-61af1f2d55eb7b1578eecbd74746dcec_view_article_ne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12" y="1815306"/>
            <a:ext cx="8181975" cy="4095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POSLJEDICE RATA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Uništene hrvatske baštine ( crkve i samostani)</a:t>
            </a:r>
          </a:p>
          <a:p>
            <a:r>
              <a:rPr lang="hr-HR" dirty="0" smtClean="0"/>
              <a:t>Uništeni domovi</a:t>
            </a:r>
          </a:p>
          <a:p>
            <a:r>
              <a:rPr lang="hr-HR" dirty="0" smtClean="0"/>
              <a:t>Poginulo je oko 15 000 ljudi,a ranjeno oko 33 000 ljudi </a:t>
            </a:r>
          </a:p>
          <a:p>
            <a:r>
              <a:rPr lang="hr-HR" dirty="0" smtClean="0"/>
              <a:t>Veliki broj </a:t>
            </a:r>
            <a:r>
              <a:rPr lang="hr-HR" dirty="0" smtClean="0"/>
              <a:t>osoba (oko 1900) </a:t>
            </a:r>
            <a:r>
              <a:rPr lang="hr-HR" dirty="0" smtClean="0"/>
              <a:t>još se vodi kao nestali u  ratnom okruženju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ukov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800522"/>
            <a:ext cx="7010379" cy="491449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Hvala na </a:t>
            </a:r>
            <a:r>
              <a:rPr lang="hr-HR" dirty="0" smtClean="0"/>
              <a:t>pozornosti!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Izradili: </a:t>
            </a:r>
            <a:r>
              <a:rPr lang="hr-HR" dirty="0" err="1" smtClean="0"/>
              <a:t>Gabrijel</a:t>
            </a:r>
            <a:r>
              <a:rPr lang="hr-HR" dirty="0" smtClean="0"/>
              <a:t> </a:t>
            </a:r>
            <a:r>
              <a:rPr lang="hr-HR" dirty="0" err="1" smtClean="0"/>
              <a:t>Obšivač</a:t>
            </a:r>
            <a:r>
              <a:rPr lang="hr-HR" dirty="0" smtClean="0"/>
              <a:t> i Tomislav Milošević (6.r.)</a:t>
            </a:r>
          </a:p>
          <a:p>
            <a:r>
              <a:rPr lang="hr-HR" dirty="0" smtClean="0"/>
              <a:t>OŠ “Davorin Trstenjak” Čađavica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Trajao od 1991.-1995.</a:t>
            </a:r>
          </a:p>
          <a:p>
            <a:r>
              <a:rPr lang="hr-HR" dirty="0" smtClean="0"/>
              <a:t>Obrambeni rat za neovisnost i cjelovitost hrvatske države protiv agresije udruženih velikosrpskih snaga</a:t>
            </a:r>
            <a:endParaRPr lang="hr-HR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UZROK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/>
              <a:t>-ideja Velike Srbije</a:t>
            </a:r>
          </a:p>
          <a:p>
            <a:pPr>
              <a:buNone/>
            </a:pPr>
            <a:r>
              <a:rPr lang="hr-HR" dirty="0" smtClean="0"/>
              <a:t>-provoditelji: pobunjeni lokalni Srbi</a:t>
            </a:r>
          </a:p>
          <a:p>
            <a:pPr>
              <a:buNone/>
            </a:pPr>
            <a:r>
              <a:rPr lang="hr-HR" dirty="0" smtClean="0"/>
              <a:t>-Jugoslavenska narodna armija (JNA)</a:t>
            </a:r>
          </a:p>
          <a:p>
            <a:pPr>
              <a:buNone/>
            </a:pPr>
            <a:r>
              <a:rPr lang="hr-HR" dirty="0" smtClean="0"/>
              <a:t>-u </a:t>
            </a:r>
            <a:r>
              <a:rPr lang="hr-HR" dirty="0" smtClean="0"/>
              <a:t>dijelovima </a:t>
            </a:r>
            <a:r>
              <a:rPr lang="hr-HR" dirty="0" smtClean="0"/>
              <a:t>H</a:t>
            </a:r>
            <a:r>
              <a:rPr lang="hr-HR" dirty="0" smtClean="0"/>
              <a:t>rvatske </a:t>
            </a:r>
            <a:r>
              <a:rPr lang="hr-HR" dirty="0" smtClean="0"/>
              <a:t>s brojnim srpskim </a:t>
            </a:r>
            <a:r>
              <a:rPr lang="hr-HR" dirty="0" smtClean="0"/>
              <a:t>stanovništvom, </a:t>
            </a:r>
            <a:r>
              <a:rPr lang="hr-HR" dirty="0" smtClean="0"/>
              <a:t>proglašena samostalna </a:t>
            </a:r>
            <a:r>
              <a:rPr lang="hr-HR" dirty="0" smtClean="0"/>
              <a:t>autonomna oblast- krajina </a:t>
            </a:r>
            <a:r>
              <a:rPr lang="hr-HR" dirty="0" smtClean="0"/>
              <a:t>(SAO krajina)</a:t>
            </a:r>
            <a:endParaRPr lang="hr-HR" dirty="0"/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hr-HR" dirty="0" smtClean="0"/>
              <a:t>PRVI ORUŽANI SUKOB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1991. godine na Plitvicama</a:t>
            </a:r>
          </a:p>
          <a:p>
            <a:r>
              <a:rPr lang="hr-HR" dirty="0" smtClean="0"/>
              <a:t>hrvatski policajac Josip Jović, prva žrtva </a:t>
            </a:r>
            <a:endParaRPr lang="hr-HR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osip-jović-facebook-urbana-desnic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5375" y="1839119"/>
            <a:ext cx="6953250" cy="4048125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/>
              <a:t>STVARANJE VOJSKE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97220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Stvorene su dvije frakcije s ciljem obrane od agresora: </a:t>
            </a:r>
          </a:p>
          <a:p>
            <a:r>
              <a:rPr lang="hr-HR" sz="2800" dirty="0" smtClean="0"/>
              <a:t>Zbor narodne garde (ZNG) i Hrvatska vojska (HV)</a:t>
            </a:r>
          </a:p>
          <a:p>
            <a:r>
              <a:rPr lang="hr-HR" sz="2800" dirty="0" smtClean="0"/>
              <a:t>Do oružja su došli blokiranjem vojarni bivše JNA</a:t>
            </a:r>
            <a:endParaRPr lang="hr-HR" sz="2800" dirty="0"/>
          </a:p>
        </p:txBody>
      </p:sp>
      <p:pic>
        <p:nvPicPr>
          <p:cNvPr id="4" name="Picture 3" descr="Hrvatska_vojska_odlučnim_korakom_stu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3214686"/>
            <a:ext cx="4143372" cy="3107529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BITKA ZA VUKOVAR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Započela 25.8.1991.godine</a:t>
            </a:r>
          </a:p>
          <a:p>
            <a:r>
              <a:rPr lang="hr-HR" dirty="0" smtClean="0"/>
              <a:t>Grad pod opsadom 86 dana</a:t>
            </a:r>
          </a:p>
          <a:p>
            <a:r>
              <a:rPr lang="hr-HR" dirty="0" smtClean="0"/>
              <a:t>18.studenog branitelji su prisiljeni na predaju te je većina branitelja završila na Ovčari (najveći dio mučen i ubijen),a ostatak odveden u koncentracijske logore u Srbiju</a:t>
            </a:r>
            <a:endParaRPr lang="hr-HR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euz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357166"/>
            <a:ext cx="4810149" cy="3200936"/>
          </a:xfrm>
        </p:spPr>
      </p:pic>
      <p:pic>
        <p:nvPicPr>
          <p:cNvPr id="5" name="Picture 4" descr="lokacije-ostale-ovcara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3071810"/>
            <a:ext cx="4679104" cy="31209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3570" y="6150114"/>
            <a:ext cx="16564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Ovčara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" y="3571877"/>
            <a:ext cx="464343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Vodotoranj u Vukovaru</a:t>
            </a:r>
            <a:endParaRPr lang="en-US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BOJIŠTA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Posavsko bojište</a:t>
            </a:r>
          </a:p>
          <a:p>
            <a:r>
              <a:rPr lang="hr-HR" dirty="0" smtClean="0"/>
              <a:t>Zapadnoslavonsko bojište </a:t>
            </a:r>
          </a:p>
          <a:p>
            <a:r>
              <a:rPr lang="hr-HR" dirty="0" smtClean="0"/>
              <a:t>Banovinsko bojište</a:t>
            </a:r>
          </a:p>
          <a:p>
            <a:r>
              <a:rPr lang="hr-HR" dirty="0" smtClean="0"/>
              <a:t>Kordunsko bojište</a:t>
            </a:r>
          </a:p>
          <a:p>
            <a:r>
              <a:rPr lang="hr-HR" dirty="0" smtClean="0"/>
              <a:t>Ličko bojiše</a:t>
            </a:r>
          </a:p>
          <a:p>
            <a:r>
              <a:rPr lang="hr-HR" dirty="0" smtClean="0"/>
              <a:t>Sjevernodalmatinsko bojište</a:t>
            </a:r>
          </a:p>
          <a:p>
            <a:r>
              <a:rPr lang="hr-HR" dirty="0" smtClean="0"/>
              <a:t>Južnodalmatinsko bojište </a:t>
            </a:r>
          </a:p>
          <a:p>
            <a:endParaRPr lang="hr-HR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254</Words>
  <Application>Microsoft Office PowerPoint</Application>
  <PresentationFormat>Prikaz na zaslonu (4:3)</PresentationFormat>
  <Paragraphs>45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Office Theme</vt:lpstr>
      <vt:lpstr>Slajd 1</vt:lpstr>
      <vt:lpstr>Slajd 2</vt:lpstr>
      <vt:lpstr>UZROK</vt:lpstr>
      <vt:lpstr>PRVI ORUŽANI SUKOB</vt:lpstr>
      <vt:lpstr>Slajd 5</vt:lpstr>
      <vt:lpstr>STVARANJE VOJSKE</vt:lpstr>
      <vt:lpstr>BITKA ZA VUKOVAR</vt:lpstr>
      <vt:lpstr>Slajd 8</vt:lpstr>
      <vt:lpstr>BOJIŠTA</vt:lpstr>
      <vt:lpstr>Slajd 10</vt:lpstr>
      <vt:lpstr>Akcije koje su prethodile mirnoj reintegraciji i završetku rata</vt:lpstr>
      <vt:lpstr>Bojovnici u Oluji</vt:lpstr>
      <vt:lpstr>POSLJEDICE RATA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Josipa</dc:creator>
  <cp:lastModifiedBy>Danica</cp:lastModifiedBy>
  <cp:revision>13</cp:revision>
  <dcterms:created xsi:type="dcterms:W3CDTF">2019-03-02T09:27:39Z</dcterms:created>
  <dcterms:modified xsi:type="dcterms:W3CDTF">2019-05-05T10:32:02Z</dcterms:modified>
</cp:coreProperties>
</file>